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E2D44E-91F2-4119-AC4D-9F697FB0A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D314C60C-DB7C-43B0-B777-DF4F7FC7A2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863E1B-7A29-40E6-94BD-1BB5E7F959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DBED80A-5487-4172-9F3A-C7023184A2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523B6F-5CD6-4141-AFAB-753579401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3138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062A015-5DEA-4070-A8CB-E8895C04A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9CE5373-23A2-423F-8C5B-F54DE988D4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1E65242-9098-4C57-A56A-228C55587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99C1B9-4F5A-4D85-9619-BD67FB80C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9D98B0C-8C8B-44E9-85CF-121983C018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90718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38262E3-4708-42C2-B2AA-FC5256E3D8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F52FC2EA-3B09-4473-AD77-DDCC2514EF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A7E237-C32A-456D-BC8E-DD0AF303BC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3830AC8-1294-4AA9-A7C5-6EB5E57CF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BEBA038-DCB0-4539-8652-B9C6DE817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185172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BB11C2-F89A-41DF-9DCA-EB2D540307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8A80CDA-15D6-4713-814F-6CEC0A05E9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DBD0BFE-5151-4E79-A8FD-98664F43CB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57280CF-E050-4014-A39F-153386488D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F8A29EB-E0BC-4370-AB18-946DB0877F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9430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C91D37C-CF28-4407-93C9-1FD439C791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A9E2A65-4055-43B2-8847-06F5B86B1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DC9777-6EC3-48A9-BD80-DEDAA21130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F990DC3-748E-408B-BDAF-8A5C290ADE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F64D76F-EDD1-4273-ADFD-CA86E67BA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049038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07C93D-99D6-4FE8-BC5F-8ADAEB6430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A0C4E4E-A35D-491D-828E-BDD7E862414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5048ECDB-525D-46A8-B155-9BD56A23CE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1308EFF-0924-498E-8FC6-1D1F29A1F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0ECA83B-FDBE-4F6D-81CB-77FC510552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E1996DF-C5F4-4B4C-8F32-E0837386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061738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E1C9DDA-C4E6-4CB0-B406-E386FC1602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B4AC9E-8DC1-4C00-8803-C116E2DBA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768B020-ADBB-4610-A1DB-77D0D98A91C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1582C246-3E6A-40E2-8C20-3C53EF6213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B65E7A5-6F76-4E65-A3CC-C4E393F2A1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1A15E037-EC08-45F4-8C98-0B88AB6F7B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3A0919F8-D473-4181-972C-17EC08FBE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F90A5F21-BBE3-43F5-9066-130D2E786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1727323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81EB2DC-4C77-4BAF-9A32-C8523FE98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7ABBF673-EC9C-4BB6-97F5-C26AD0B0B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E4C7F96-2B4A-4F72-86AC-D63DABAE00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5F37CCE-1F8A-487B-A9F0-FC3797E992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4610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211107E-B475-402E-8A05-FD2FB2A17E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686A48E2-D425-4F32-AC9B-499031C53F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6BFD6A3-8E94-4054-90A8-E8B3FF915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0672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FD85DD-0E06-4A0E-AA93-C18B8AE615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A3CC1AF-012C-4C5D-98D5-0CD6929F896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0D98C87-6B93-45CF-8EC1-F2541875515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B4049613-8801-49A9-AC83-50ADFEE98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947DB98-CB36-4552-B4BF-237908C7BA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B1039244-9F8A-41C0-BFED-09A9DAD7A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150994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385B07A-BE09-42FC-AB58-772F7DAF6A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46A39747-340D-4DE2-A93E-D3363AB81F0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F0BAE2-A56F-40E9-ADFA-66A0D69671E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3183FB0-7992-472D-BAF8-FCEAE4E88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AAADEA0-08F0-4579-8C34-490E26D50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5DBD907-38BF-4452-AF2F-14007BC027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7693913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B2FDA5C-605C-4B01-93B5-39538BD13F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D107535A-DF83-48FB-BE5D-739910C6A0B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607F5A2-393F-44D0-81AA-BF242DF2DFD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A16637-154E-448F-A254-B0B4A0E2E4BA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4826C1-2B88-413E-80E2-0EB19D5C183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7074F82-9B7F-4234-AF55-EB2201D004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280906-9A23-4715-A4AD-5A92A86EF48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50396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8499463A-FFA3-40B2-A8DB-27CFE87D43C3}"/>
              </a:ext>
            </a:extLst>
          </p:cNvPr>
          <p:cNvSpPr txBox="1"/>
          <p:nvPr/>
        </p:nvSpPr>
        <p:spPr>
          <a:xfrm>
            <a:off x="3048699" y="515733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AC1B1D5C-80E3-421D-B51F-5F67C02665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1627306"/>
              </p:ext>
            </p:extLst>
          </p:nvPr>
        </p:nvGraphicFramePr>
        <p:xfrm>
          <a:off x="1972974" y="1973923"/>
          <a:ext cx="8246052" cy="3532025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F7EA5511-E2D6-4CDF-859E-12720A6027C7}"/>
              </a:ext>
            </a:extLst>
          </p:cNvPr>
          <p:cNvSpPr txBox="1"/>
          <p:nvPr/>
        </p:nvSpPr>
        <p:spPr>
          <a:xfrm>
            <a:off x="8531604" y="1419925"/>
            <a:ext cx="18036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2ºA</a:t>
            </a:r>
          </a:p>
        </p:txBody>
      </p:sp>
    </p:spTree>
    <p:extLst>
      <p:ext uri="{BB962C8B-B14F-4D97-AF65-F5344CB8AC3E}">
        <p14:creationId xmlns:p14="http://schemas.microsoft.com/office/powerpoint/2010/main" val="69861693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62</Words>
  <Application>Microsoft Office PowerPoint</Application>
  <PresentationFormat>Panorámica</PresentationFormat>
  <Paragraphs>40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2</cp:revision>
  <dcterms:created xsi:type="dcterms:W3CDTF">2021-03-10T10:56:48Z</dcterms:created>
  <dcterms:modified xsi:type="dcterms:W3CDTF">2021-03-10T10:58:32Z</dcterms:modified>
</cp:coreProperties>
</file>